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03"/>
  </p:normalViewPr>
  <p:slideViewPr>
    <p:cSldViewPr snapToGrid="0" snapToObjects="1">
      <p:cViewPr varScale="1">
        <p:scale>
          <a:sx n="86" d="100"/>
          <a:sy n="86" d="100"/>
        </p:scale>
        <p:origin x="10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279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20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79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721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55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63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08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57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571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20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32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CF052-4B76-CC42-96A1-945F832D091E}" type="datetimeFigureOut">
              <a:rPr lang="en-US" smtClean="0"/>
              <a:t>8/30/17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59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144" y="1"/>
            <a:ext cx="7249530" cy="67473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144" y="0"/>
            <a:ext cx="7249530" cy="674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8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dcterms:created xsi:type="dcterms:W3CDTF">2017-08-27T07:38:51Z</dcterms:created>
  <dcterms:modified xsi:type="dcterms:W3CDTF">2017-08-31T01:42:55Z</dcterms:modified>
</cp:coreProperties>
</file>

<file path=docProps/thumbnail.jpeg>
</file>